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95" autoAdjust="0"/>
  </p:normalViewPr>
  <p:slideViewPr>
    <p:cSldViewPr snapToGrid="0">
      <p:cViewPr>
        <p:scale>
          <a:sx n="121" d="100"/>
          <a:sy n="121" d="100"/>
        </p:scale>
        <p:origin x="1243" y="-3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81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15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40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81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53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211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37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048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20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027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37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A8E5-71E2-4D14-8B08-3AC20D16BE06}" type="datetimeFigureOut">
              <a:rPr lang="en-CA" smtClean="0"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D62E2-39E2-461E-ADCE-DA2082E37D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77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3EDFAF-C0EA-46BB-91F4-FC33D75DB244}"/>
              </a:ext>
            </a:extLst>
          </p:cNvPr>
          <p:cNvSpPr txBox="1"/>
          <p:nvPr/>
        </p:nvSpPr>
        <p:spPr>
          <a:xfrm>
            <a:off x="1596570" y="1239515"/>
            <a:ext cx="365184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NSRT Jurisdiction </a:t>
            </a:r>
            <a:r>
              <a:rPr lang="en-CA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(RPP 2.0) 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6DFF8D9E-CD58-4184-BC92-2FDFC59077B3}"/>
              </a:ext>
            </a:extLst>
          </p:cNvPr>
          <p:cNvSpPr/>
          <p:nvPr/>
        </p:nvSpPr>
        <p:spPr>
          <a:xfrm>
            <a:off x="400482" y="1241603"/>
            <a:ext cx="5878055" cy="417402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>
              <a:solidFill>
                <a:schemeClr val="tx1"/>
              </a:solidFill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07522441-1AA2-4E6C-934E-7E9F0465F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2" y="205006"/>
            <a:ext cx="1928829" cy="681725"/>
          </a:xfrm>
          <a:prstGeom prst="rect">
            <a:avLst/>
          </a:prstGeom>
        </p:spPr>
      </p:pic>
      <p:sp>
        <p:nvSpPr>
          <p:cNvPr id="87" name="Flowchart: Merge 86">
            <a:extLst>
              <a:ext uri="{FF2B5EF4-FFF2-40B4-BE49-F238E27FC236}">
                <a16:creationId xmlns:a16="http://schemas.microsoft.com/office/drawing/2014/main" id="{93E2BF83-5EF3-4849-9015-2AA54FFC661C}"/>
              </a:ext>
            </a:extLst>
          </p:cNvPr>
          <p:cNvSpPr/>
          <p:nvPr/>
        </p:nvSpPr>
        <p:spPr>
          <a:xfrm>
            <a:off x="3334508" y="1805238"/>
            <a:ext cx="113191" cy="139823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A2BFA72-584E-44AF-8798-D0EBF1BA163C}"/>
              </a:ext>
            </a:extLst>
          </p:cNvPr>
          <p:cNvSpPr txBox="1"/>
          <p:nvPr/>
        </p:nvSpPr>
        <p:spPr>
          <a:xfrm>
            <a:off x="6152283" y="6303817"/>
            <a:ext cx="773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1EA6E44C-FE53-4E01-8053-407DA099A2F0}"/>
              </a:ext>
            </a:extLst>
          </p:cNvPr>
          <p:cNvSpPr txBox="1"/>
          <p:nvPr/>
        </p:nvSpPr>
        <p:spPr>
          <a:xfrm>
            <a:off x="-30834" y="7833184"/>
            <a:ext cx="1608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NSRT to include Amended Entry/Compensation Agreement in NSRT Review Order </a:t>
            </a:r>
            <a:r>
              <a:rPr lang="en-CA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(NSRTA ss. 117 (2) &amp; 167))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6576E213-2EA7-4CFA-AC03-AA959F9ADC81}"/>
              </a:ext>
            </a:extLst>
          </p:cNvPr>
          <p:cNvSpPr txBox="1"/>
          <p:nvPr/>
        </p:nvSpPr>
        <p:spPr>
          <a:xfrm>
            <a:off x="1736675" y="8645872"/>
            <a:ext cx="36290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*RPP = </a:t>
            </a:r>
            <a:r>
              <a:rPr lang="en-CA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Process and Procedure</a:t>
            </a:r>
          </a:p>
          <a:p>
            <a:pPr algn="ctr"/>
            <a:r>
              <a:rPr lang="en-CA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</a:t>
            </a:r>
            <a:r>
              <a:rPr lang="en-CA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NSRTA = </a:t>
            </a:r>
            <a:r>
              <a:rPr lang="en-CA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Nunavut Waters and Nunavut Surface Rights Tribunal Act</a:t>
            </a:r>
          </a:p>
          <a:p>
            <a:endParaRPr lang="en-CA" sz="7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5F48C8B-1F9C-40B6-AD08-CA52C74D8CC0}"/>
              </a:ext>
            </a:extLst>
          </p:cNvPr>
          <p:cNvSpPr txBox="1"/>
          <p:nvPr/>
        </p:nvSpPr>
        <p:spPr>
          <a:xfrm>
            <a:off x="796464" y="1188694"/>
            <a:ext cx="53024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YEAR REVIEW OF NSRT COMPENSATION ORDER </a:t>
            </a:r>
            <a:r>
              <a:rPr lang="en-CA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(RPP 6.7.1.6 &amp; 7.10.5) (NSRTA s. 169) </a:t>
            </a:r>
            <a:r>
              <a:rPr lang="en-CA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#695</a:t>
            </a:r>
            <a:endParaRPr lang="en-CA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437C36B6-2C07-44A4-8D95-DFA000AC6337}"/>
              </a:ext>
            </a:extLst>
          </p:cNvPr>
          <p:cNvSpPr/>
          <p:nvPr/>
        </p:nvSpPr>
        <p:spPr>
          <a:xfrm>
            <a:off x="400482" y="2053976"/>
            <a:ext cx="5878055" cy="1628083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>
              <a:solidFill>
                <a:schemeClr val="tx1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2ECF32A-9EA7-42C8-A194-80C088478B65}"/>
              </a:ext>
            </a:extLst>
          </p:cNvPr>
          <p:cNvSpPr txBox="1"/>
          <p:nvPr/>
        </p:nvSpPr>
        <p:spPr>
          <a:xfrm>
            <a:off x="458607" y="2061939"/>
            <a:ext cx="5751801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Nunavut Waters and Nunavut Surface Rights Tribunal Act 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the NSRT to review the compensation awarded by an NSRT Compensation Order in relation to Inuit-owned land every five (5) years, as per s. 169 of the Act: </a:t>
            </a:r>
          </a:p>
          <a:p>
            <a:endParaRPr lang="en-US" sz="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“169. (1) Except where every person to whom notice is given under subsection (2)</a:t>
            </a:r>
          </a:p>
          <a:p>
            <a:endParaRPr lang="en-US" sz="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(a) waives the requirement for a review, or</a:t>
            </a:r>
          </a:p>
          <a:p>
            <a:endParaRPr lang="en-US" sz="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(b) is deemed, under subsection (3), to have waived that requirement, </a:t>
            </a:r>
          </a:p>
          <a:p>
            <a:endParaRPr lang="en-US" sz="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Tribunal shall review the amount of compensation payable under an order providing for compensation in relation to 	Inuit-owned lands at the expiry of each five year period after the day on which the order was made.” 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(RPP 7.10.5) 	(NSRTA 	169(1)) #696</a:t>
            </a:r>
            <a:endParaRPr lang="en-CA" sz="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F76EBF86-375D-4C3E-9521-58093A60AD0B}"/>
              </a:ext>
            </a:extLst>
          </p:cNvPr>
          <p:cNvSpPr/>
          <p:nvPr/>
        </p:nvSpPr>
        <p:spPr>
          <a:xfrm>
            <a:off x="452075" y="4077030"/>
            <a:ext cx="5878055" cy="1628083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>
              <a:solidFill>
                <a:schemeClr val="tx1"/>
              </a:solidFill>
            </a:endParaRPr>
          </a:p>
        </p:txBody>
      </p:sp>
      <p:sp>
        <p:nvSpPr>
          <p:cNvPr id="102" name="Flowchart: Merge 101">
            <a:extLst>
              <a:ext uri="{FF2B5EF4-FFF2-40B4-BE49-F238E27FC236}">
                <a16:creationId xmlns:a16="http://schemas.microsoft.com/office/drawing/2014/main" id="{E30FE159-C976-4875-A3F2-EB98DE0E818D}"/>
              </a:ext>
            </a:extLst>
          </p:cNvPr>
          <p:cNvSpPr/>
          <p:nvPr/>
        </p:nvSpPr>
        <p:spPr>
          <a:xfrm>
            <a:off x="3335296" y="3817598"/>
            <a:ext cx="113191" cy="139823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A2ECF18-BE41-4B8E-8335-08FE5731ACF8}"/>
              </a:ext>
            </a:extLst>
          </p:cNvPr>
          <p:cNvSpPr txBox="1"/>
          <p:nvPr/>
        </p:nvSpPr>
        <p:spPr>
          <a:xfrm>
            <a:off x="515201" y="4129939"/>
            <a:ext cx="5751801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later than sixty (60) days prior to five (5) years after an NSRT Compensation Order in relation to Inuit-owned land the NSRT shall notify the Parties to the Order (or their successors) of the NSRT’s intention to review the Order:</a:t>
            </a:r>
          </a:p>
          <a:p>
            <a:endParaRPr lang="en-US" sz="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“169 (2) The Tribunal shall, not later than sixty days before the expiry of each period referred to in subsection (1), notify, 	in writing, each person to whom a copy of the order was sent and any successor to such a person referred to in section 	163 who has notified the Tribunal of the succession that</a:t>
            </a:r>
          </a:p>
          <a:p>
            <a:endParaRPr lang="en-US" sz="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(a) the Tribunal intends to review the amount of compensation payable under the order; and</a:t>
            </a:r>
          </a:p>
          <a:p>
            <a:endParaRPr lang="en-US" sz="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(b) the person may make written representations in respect of the amount of compensation to the Tribunal within thirty 	days after the day on which the person receives the notice.”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(RPP 7.10.5) (NSRTA 169(2)) #697</a:t>
            </a:r>
            <a:endParaRPr lang="en-CA" sz="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3146638A-B36E-454E-BE45-587FE56F939A}"/>
              </a:ext>
            </a:extLst>
          </p:cNvPr>
          <p:cNvSpPr/>
          <p:nvPr/>
        </p:nvSpPr>
        <p:spPr>
          <a:xfrm>
            <a:off x="489972" y="6049625"/>
            <a:ext cx="5878055" cy="850578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>
              <a:solidFill>
                <a:schemeClr val="tx1"/>
              </a:solidFill>
            </a:endParaRPr>
          </a:p>
        </p:txBody>
      </p:sp>
      <p:sp>
        <p:nvSpPr>
          <p:cNvPr id="116" name="Flowchart: Merge 115">
            <a:extLst>
              <a:ext uri="{FF2B5EF4-FFF2-40B4-BE49-F238E27FC236}">
                <a16:creationId xmlns:a16="http://schemas.microsoft.com/office/drawing/2014/main" id="{12378378-C1A0-481E-85A8-8319459395A1}"/>
              </a:ext>
            </a:extLst>
          </p:cNvPr>
          <p:cNvSpPr/>
          <p:nvPr/>
        </p:nvSpPr>
        <p:spPr>
          <a:xfrm>
            <a:off x="3334505" y="5818924"/>
            <a:ext cx="113191" cy="139823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8936D74F-D3A2-474C-97E5-1AF63774EE36}"/>
              </a:ext>
            </a:extLst>
          </p:cNvPr>
          <p:cNvSpPr txBox="1"/>
          <p:nvPr/>
        </p:nvSpPr>
        <p:spPr>
          <a:xfrm>
            <a:off x="515201" y="6096186"/>
            <a:ext cx="575180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event that a person notified by the NSRT in accordance with s. 169 (2) of the NSRTA does not make a written representation to the NSRT within thirty (30) days of receiving the notice is deemed to have waived the requirement for review:</a:t>
            </a:r>
          </a:p>
          <a:p>
            <a:endParaRPr lang="en-US" sz="8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“169 (3) Every person who does not make representations in the manner described in paragraph (2)(b) is deemed to have waived the requirement for a review.” </a:t>
            </a:r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(RPP 7.10.5) NNSRTA s. 169 (3)) #698</a:t>
            </a:r>
            <a:endParaRPr lang="en-CA" sz="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8BCB62AE-ED5B-4C0B-B735-AA5BED5C0358}"/>
              </a:ext>
            </a:extLst>
          </p:cNvPr>
          <p:cNvSpPr/>
          <p:nvPr/>
        </p:nvSpPr>
        <p:spPr>
          <a:xfrm>
            <a:off x="508667" y="7257969"/>
            <a:ext cx="5878055" cy="524756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>
              <a:solidFill>
                <a:schemeClr val="tx1"/>
              </a:solidFill>
            </a:endParaRPr>
          </a:p>
        </p:txBody>
      </p:sp>
      <p:sp>
        <p:nvSpPr>
          <p:cNvPr id="125" name="Flowchart: Merge 124">
            <a:extLst>
              <a:ext uri="{FF2B5EF4-FFF2-40B4-BE49-F238E27FC236}">
                <a16:creationId xmlns:a16="http://schemas.microsoft.com/office/drawing/2014/main" id="{093EA990-607B-496F-8AC7-D8A8C6244262}"/>
              </a:ext>
            </a:extLst>
          </p:cNvPr>
          <p:cNvSpPr/>
          <p:nvPr/>
        </p:nvSpPr>
        <p:spPr>
          <a:xfrm>
            <a:off x="3334504" y="7012149"/>
            <a:ext cx="113191" cy="139823"/>
          </a:xfrm>
          <a:prstGeom prst="flowChartMerg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54EDC8E-2B34-4352-ACC1-0757509365EB}"/>
              </a:ext>
            </a:extLst>
          </p:cNvPr>
          <p:cNvSpPr txBox="1"/>
          <p:nvPr/>
        </p:nvSpPr>
        <p:spPr>
          <a:xfrm>
            <a:off x="489972" y="7284967"/>
            <a:ext cx="575180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evet that the NSRT conducts a review of the compensation awarded by an NSRT Compensation Order in relation to Inuit-owned land, the NSRT shall notify the Parties to the review of the manner in which the review will be undertaken. (RPP </a:t>
            </a:r>
            <a:r>
              <a:rPr lang="en-US" sz="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7.10.5) #699</a:t>
            </a:r>
            <a:endParaRPr lang="en-CA" sz="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28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309</Words>
  <Application>Microsoft Office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Reynolds</dc:creator>
  <cp:lastModifiedBy>Larry Reynolds</cp:lastModifiedBy>
  <cp:revision>12</cp:revision>
  <dcterms:created xsi:type="dcterms:W3CDTF">2018-11-01T20:29:19Z</dcterms:created>
  <dcterms:modified xsi:type="dcterms:W3CDTF">2018-11-04T07:38:27Z</dcterms:modified>
</cp:coreProperties>
</file>